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8" r:id="rId13"/>
    <p:sldId id="269" r:id="rId14"/>
    <p:sldId id="266" r:id="rId15"/>
    <p:sldId id="267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Tm="10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Tm="10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0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Tm="10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0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Tm="10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Tm="10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Tm="10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10000">
    <p:wipe dir="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VV\Desktop\2%20&#1092;&#1077;&#1074;&#1088;&#1072;&#1083;&#1103;\Muzyka_dlya_prezentacij_-_Costa_Blanca_(iPlayer.fm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962400"/>
            <a:ext cx="8305800" cy="2438400"/>
          </a:xfrm>
        </p:spPr>
        <p:txBody>
          <a:bodyPr/>
          <a:lstStyle/>
          <a:p>
            <a:r>
              <a:rPr lang="ru-RU" dirty="0" smtClean="0"/>
              <a:t>муниципальное дошкольное образовательное учреждение детский сад присмотра и оздоровления № 77 Красноармейского района г. Волгограда</a:t>
            </a:r>
          </a:p>
          <a:p>
            <a:r>
              <a:rPr lang="ru-RU" dirty="0" smtClean="0"/>
              <a:t>2 февраля 2015 год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«История немало дат </a:t>
            </a:r>
            <a:br>
              <a:rPr lang="ru-RU" dirty="0" smtClean="0"/>
            </a:br>
            <a:r>
              <a:rPr lang="ru-RU" dirty="0" smtClean="0"/>
              <a:t>потомкам сохранила»</a:t>
            </a:r>
            <a:endParaRPr lang="ru-RU" dirty="0"/>
          </a:p>
        </p:txBody>
      </p:sp>
      <p:pic>
        <p:nvPicPr>
          <p:cNvPr id="4" name="Muzyka_dlya_prezentacij_-_Costa_Blanc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29600" y="457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3" grpId="1" build="p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81400"/>
            <a:ext cx="4267200" cy="312420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Здравствуй, дорогой Максим!</a:t>
            </a:r>
            <a:br>
              <a:rPr lang="ru-RU" sz="2200" dirty="0" smtClean="0"/>
            </a:br>
            <a:r>
              <a:rPr lang="ru-RU" sz="2200" dirty="0" smtClean="0"/>
              <a:t>Здравствуй, мой любимый сын!</a:t>
            </a:r>
            <a:br>
              <a:rPr lang="ru-RU" sz="2200" dirty="0" smtClean="0"/>
            </a:br>
            <a:r>
              <a:rPr lang="ru-RU" sz="2200" dirty="0" smtClean="0"/>
              <a:t>Я пишу с передовой,</a:t>
            </a:r>
            <a:br>
              <a:rPr lang="ru-RU" sz="2200" dirty="0" smtClean="0"/>
            </a:br>
            <a:r>
              <a:rPr lang="ru-RU" sz="2200" dirty="0" smtClean="0"/>
              <a:t>Завтра утром – снова в бой!</a:t>
            </a:r>
            <a:br>
              <a:rPr lang="ru-RU" sz="2200" dirty="0" smtClean="0"/>
            </a:br>
            <a:r>
              <a:rPr lang="ru-RU" sz="2200" dirty="0" smtClean="0"/>
              <a:t>Будем мы фашистов гнать.</a:t>
            </a:r>
            <a:br>
              <a:rPr lang="ru-RU" sz="2200" dirty="0" smtClean="0"/>
            </a:br>
            <a:r>
              <a:rPr lang="ru-RU" sz="2200" dirty="0" smtClean="0"/>
              <a:t>Береги сыночек мать.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MG_02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4059238" cy="3044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SDC118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7785"/>
            <a:ext cx="4059238" cy="3044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Поздравление ветерана</a:t>
            </a:r>
            <a:endParaRPr lang="ru-RU" dirty="0"/>
          </a:p>
        </p:txBody>
      </p:sp>
      <p:pic>
        <p:nvPicPr>
          <p:cNvPr id="5" name="Содержимое 4" descr="IMG_02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4059238" cy="3044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IMG_02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38400"/>
            <a:ext cx="4059238" cy="3044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025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286000"/>
            <a:ext cx="5280000" cy="39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57200" y="228600"/>
            <a:ext cx="8231188" cy="2209799"/>
          </a:xfrm>
        </p:spPr>
        <p:txBody>
          <a:bodyPr/>
          <a:lstStyle/>
          <a:p>
            <a:r>
              <a:rPr lang="ru-RU" dirty="0" smtClean="0"/>
              <a:t>Хоть дедушка не воевал, </a:t>
            </a:r>
            <a:br>
              <a:rPr lang="ru-RU" dirty="0" smtClean="0"/>
            </a:br>
            <a:r>
              <a:rPr lang="ru-RU" dirty="0" smtClean="0"/>
              <a:t>Он был тогда мальчишкой,</a:t>
            </a:r>
            <a:br>
              <a:rPr lang="ru-RU" dirty="0" smtClean="0"/>
            </a:br>
            <a:r>
              <a:rPr lang="ru-RU" dirty="0" smtClean="0"/>
              <a:t>Но тяжести войны познал,</a:t>
            </a:r>
            <a:br>
              <a:rPr lang="ru-RU" dirty="0" smtClean="0"/>
            </a:br>
            <a:r>
              <a:rPr lang="ru-RU" dirty="0" smtClean="0"/>
              <a:t>Из жизни – не из книжки.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IMG_024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71550"/>
            <a:ext cx="6248400" cy="4686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На горизонте самолет. </a:t>
            </a:r>
          </a:p>
          <a:p>
            <a:r>
              <a:rPr lang="ru-RU" dirty="0" smtClean="0"/>
              <a:t>По курсу полный ход, вперед!</a:t>
            </a:r>
          </a:p>
          <a:p>
            <a:r>
              <a:rPr lang="ru-RU" dirty="0" smtClean="0"/>
              <a:t>Готовься к бою, экипаж, </a:t>
            </a:r>
          </a:p>
          <a:p>
            <a:r>
              <a:rPr lang="ru-RU" dirty="0" smtClean="0"/>
              <a:t>Отставить, истребитель наш. 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IMG_02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00200" y="2286000"/>
            <a:ext cx="5760000" cy="43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Текст 7"/>
          <p:cNvSpPr>
            <a:spLocks noGrp="1"/>
          </p:cNvSpPr>
          <p:nvPr>
            <p:ph type="body" idx="3"/>
          </p:nvPr>
        </p:nvSpPr>
        <p:spPr>
          <a:xfrm>
            <a:off x="609600" y="152400"/>
            <a:ext cx="8154988" cy="2209799"/>
          </a:xfrm>
        </p:spPr>
        <p:txBody>
          <a:bodyPr/>
          <a:lstStyle/>
          <a:p>
            <a:pPr algn="ctr"/>
            <a:r>
              <a:rPr lang="ru-RU" dirty="0" smtClean="0"/>
              <a:t>Хвост назад, руль вперёд – вот и вышел самолёт.</a:t>
            </a:r>
          </a:p>
          <a:p>
            <a:pPr algn="ctr"/>
            <a:r>
              <a:rPr lang="ru-RU" dirty="0" smtClean="0"/>
              <a:t>Ничего что он пока не летает в облака,</a:t>
            </a:r>
          </a:p>
          <a:p>
            <a:pPr algn="ctr"/>
            <a:r>
              <a:rPr lang="ru-RU" dirty="0" smtClean="0"/>
              <a:t>Лишь бы выросли пилоты, </a:t>
            </a:r>
          </a:p>
          <a:p>
            <a:pPr algn="ctr"/>
            <a:r>
              <a:rPr lang="ru-RU" dirty="0" smtClean="0"/>
              <a:t>будут в небе самолёты.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</a:t>
            </a:r>
          </a:p>
          <a:p>
            <a:pPr algn="ctr"/>
            <a:r>
              <a:rPr lang="ru-RU" dirty="0" smtClean="0"/>
              <a:t> «Срочное донесение»</a:t>
            </a:r>
            <a:endParaRPr lang="ru-RU" dirty="0"/>
          </a:p>
        </p:txBody>
      </p:sp>
      <p:pic>
        <p:nvPicPr>
          <p:cNvPr id="7" name="Содержимое 6" descr="IMG_02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43981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Содержимое 7" descr="IMG_021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9788" y="2643981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</a:t>
            </a:r>
          </a:p>
          <a:p>
            <a:pPr algn="ctr"/>
            <a:r>
              <a:rPr lang="ru-RU" dirty="0" smtClean="0"/>
              <a:t>«Попади в цель»</a:t>
            </a:r>
            <a:endParaRPr lang="ru-RU" dirty="0"/>
          </a:p>
        </p:txBody>
      </p:sp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IMG_02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Солнечный круг</a:t>
            </a:r>
            <a:endParaRPr lang="ru-RU" dirty="0"/>
          </a:p>
        </p:txBody>
      </p:sp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914400"/>
            <a:ext cx="6096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" y="914400"/>
            <a:ext cx="4040188" cy="762000"/>
          </a:xfrm>
        </p:spPr>
        <p:txBody>
          <a:bodyPr/>
          <a:lstStyle/>
          <a:p>
            <a:pPr algn="ctr"/>
            <a:r>
              <a:rPr lang="ru-RU" dirty="0" smtClean="0"/>
              <a:t>Выставка детских рисунков</a:t>
            </a:r>
            <a:endParaRPr lang="ru-RU" dirty="0"/>
          </a:p>
        </p:txBody>
      </p:sp>
      <p:pic>
        <p:nvPicPr>
          <p:cNvPr id="9" name="Содержимое 8" descr="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14400" y="2286000"/>
            <a:ext cx="2934890" cy="39131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9" descr="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5800" y="1295400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Текст 6"/>
          <p:cNvSpPr>
            <a:spLocks noGrp="1"/>
          </p:cNvSpPr>
          <p:nvPr>
            <p:ph type="body" idx="3"/>
          </p:nvPr>
        </p:nvSpPr>
        <p:spPr>
          <a:xfrm>
            <a:off x="4800600" y="4343400"/>
            <a:ext cx="4040188" cy="762000"/>
          </a:xfrm>
        </p:spPr>
        <p:txBody>
          <a:bodyPr/>
          <a:lstStyle/>
          <a:p>
            <a:pPr algn="ctr"/>
            <a:r>
              <a:rPr lang="ru-RU" dirty="0" smtClean="0"/>
              <a:t>Стенгазета</a:t>
            </a:r>
            <a:endParaRPr lang="ru-RU" dirty="0"/>
          </a:p>
        </p:txBody>
      </p:sp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DC119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0200" y="2362200"/>
            <a:ext cx="2988344" cy="39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SDC1191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85800" y="381000"/>
            <a:ext cx="3360000" cy="25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81600" y="762000"/>
            <a:ext cx="3581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Рисунки </a:t>
            </a:r>
            <a:br>
              <a:rPr lang="ru-RU" dirty="0" smtClean="0"/>
            </a:br>
            <a:r>
              <a:rPr lang="ru-RU" dirty="0" smtClean="0"/>
              <a:t>педагогов</a:t>
            </a:r>
            <a:endParaRPr lang="ru-RU" dirty="0"/>
          </a:p>
        </p:txBody>
      </p:sp>
      <p:pic>
        <p:nvPicPr>
          <p:cNvPr id="9" name="Содержимое 7" descr="SDC119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3505200"/>
            <a:ext cx="3536842" cy="288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DC119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4038600" cy="3255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IMG_017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24400" y="2286000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4267200"/>
            <a:ext cx="4267200" cy="1447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Работы самых маленьких</a:t>
            </a:r>
            <a:endParaRPr lang="ru-RU" dirty="0"/>
          </a:p>
        </p:txBody>
      </p:sp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018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0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Содержимое 7" descr="IMG_024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3200400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Праздник </a:t>
            </a:r>
            <a:br>
              <a:rPr lang="ru-RU" sz="3200" b="1" dirty="0" smtClean="0"/>
            </a:br>
            <a:r>
              <a:rPr lang="ru-RU" sz="3200" b="1" dirty="0" smtClean="0"/>
              <a:t>посвящённый 72 – летию </a:t>
            </a:r>
            <a:br>
              <a:rPr lang="ru-RU" sz="3200" b="1" dirty="0" smtClean="0"/>
            </a:br>
            <a:r>
              <a:rPr lang="ru-RU" sz="3200" b="1" dirty="0" smtClean="0"/>
              <a:t>Сталинградской битве.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024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2667000"/>
            <a:ext cx="4800000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5334000" y="2209800"/>
            <a:ext cx="3430588" cy="3524728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Алло, алло, Юпитер, я Алмаз.</a:t>
            </a:r>
          </a:p>
          <a:p>
            <a:pPr>
              <a:buNone/>
            </a:pPr>
            <a:r>
              <a:rPr lang="ru-RU" sz="2000" dirty="0" smtClean="0"/>
              <a:t>Почти совсем не слышно вас. </a:t>
            </a:r>
          </a:p>
          <a:p>
            <a:pPr>
              <a:buNone/>
            </a:pPr>
            <a:r>
              <a:rPr lang="ru-RU" sz="2000" dirty="0" smtClean="0"/>
              <a:t>Мы с боем заняли село, </a:t>
            </a:r>
          </a:p>
          <a:p>
            <a:pPr>
              <a:buNone/>
            </a:pPr>
            <a:r>
              <a:rPr lang="ru-RU" sz="2000" dirty="0" smtClean="0"/>
              <a:t>А как у вас, алло, алло.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Сценка С. Михалкова </a:t>
            </a:r>
            <a:br>
              <a:rPr lang="ru-RU" dirty="0" smtClean="0"/>
            </a:br>
            <a:r>
              <a:rPr lang="ru-RU" dirty="0" smtClean="0"/>
              <a:t>«Мы военные»</a:t>
            </a:r>
            <a:endParaRPr lang="ru-RU" dirty="0"/>
          </a:p>
        </p:txBody>
      </p:sp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58200" cy="9875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Танец белых журавлей</a:t>
            </a:r>
            <a:endParaRPr lang="ru-RU" dirty="0"/>
          </a:p>
        </p:txBody>
      </p:sp>
      <p:pic>
        <p:nvPicPr>
          <p:cNvPr id="8" name="Содержимое 6" descr="IMG_024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114800" y="2895600"/>
            <a:ext cx="4800000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Содержимое 6" descr="IMG_024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04800" y="1371600"/>
            <a:ext cx="4800000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10" name="Содержимое 9" descr="IMG_02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4799999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5257800" y="1752600"/>
            <a:ext cx="3450336" cy="4343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100" dirty="0" smtClean="0"/>
              <a:t>Сталинград-это боль, это муки,</a:t>
            </a:r>
            <a:br>
              <a:rPr lang="ru-RU" sz="2100" dirty="0" smtClean="0"/>
            </a:br>
            <a:r>
              <a:rPr lang="ru-RU" sz="2100" dirty="0" smtClean="0"/>
              <a:t>В Сталинграде лишь плач матерей.</a:t>
            </a:r>
            <a:br>
              <a:rPr lang="ru-RU" sz="2100" dirty="0" smtClean="0"/>
            </a:br>
            <a:r>
              <a:rPr lang="ru-RU" sz="2100" dirty="0" smtClean="0"/>
              <a:t>Вот берет мать дитя свое в руки,</a:t>
            </a:r>
            <a:br>
              <a:rPr lang="ru-RU" sz="2100" dirty="0" smtClean="0"/>
            </a:br>
            <a:r>
              <a:rPr lang="ru-RU" sz="2100" dirty="0" smtClean="0"/>
              <a:t>И несется сквозь пули быстрей.</a:t>
            </a:r>
          </a:p>
          <a:p>
            <a:pPr>
              <a:buNone/>
            </a:pPr>
            <a:r>
              <a:rPr lang="ru-RU" sz="2100" dirty="0" smtClean="0"/>
              <a:t>    Волгоград-Сталинград,</a:t>
            </a:r>
            <a:br>
              <a:rPr lang="ru-RU" sz="2100" dirty="0" smtClean="0"/>
            </a:br>
            <a:r>
              <a:rPr lang="ru-RU" sz="2100" dirty="0" smtClean="0"/>
              <a:t>Рядовой и комбат,</a:t>
            </a:r>
            <a:br>
              <a:rPr lang="ru-RU" sz="2100" dirty="0" smtClean="0"/>
            </a:br>
            <a:r>
              <a:rPr lang="ru-RU" sz="2100" dirty="0" smtClean="0"/>
              <a:t>Здесь лежат, невзирая на званья.</a:t>
            </a:r>
            <a:br>
              <a:rPr lang="ru-RU" sz="2100" dirty="0" smtClean="0"/>
            </a:br>
            <a:r>
              <a:rPr lang="ru-RU" sz="2100" dirty="0" smtClean="0"/>
              <a:t>Молча люди стоят, </a:t>
            </a:r>
            <a:br>
              <a:rPr lang="ru-RU" sz="2100" dirty="0" smtClean="0"/>
            </a:br>
            <a:r>
              <a:rPr lang="ru-RU" sz="2100" dirty="0" smtClean="0"/>
              <a:t>Журавли пролетят,</a:t>
            </a:r>
            <a:br>
              <a:rPr lang="ru-RU" sz="2100" dirty="0" smtClean="0"/>
            </a:br>
            <a:r>
              <a:rPr lang="ru-RU" sz="2100" dirty="0" smtClean="0"/>
              <a:t>И курлыканье – как отпеванье.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130</TotalTime>
  <Words>155</Words>
  <Application>Microsoft Office PowerPoint</Application>
  <PresentationFormat>Экран (4:3)</PresentationFormat>
  <Paragraphs>33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«История немало дат  потомкам сохранила»</vt:lpstr>
      <vt:lpstr>Слайд 2</vt:lpstr>
      <vt:lpstr>Слайд 3</vt:lpstr>
      <vt:lpstr>Рисунки  педагогов</vt:lpstr>
      <vt:lpstr>Работы самых маленьких</vt:lpstr>
      <vt:lpstr>Праздник  посвящённый 72 – летию  Сталинградской битве. </vt:lpstr>
      <vt:lpstr>Сценка С. Михалкова  «Мы военные»</vt:lpstr>
      <vt:lpstr>Танец белых журавлей</vt:lpstr>
      <vt:lpstr> </vt:lpstr>
      <vt:lpstr>Здравствуй, дорогой Максим! Здравствуй, мой любимый сын! Я пишу с передовой, Завтра утром – снова в бой! Будем мы фашистов гнать. Береги сыночек мать. </vt:lpstr>
      <vt:lpstr>Поздравление ветерана</vt:lpstr>
      <vt:lpstr>Слайд 12</vt:lpstr>
      <vt:lpstr>Слайд 13</vt:lpstr>
      <vt:lpstr>Слайд 14</vt:lpstr>
      <vt:lpstr>Слайд 15</vt:lpstr>
      <vt:lpstr>Солнечный круг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 Вьюгин</dc:creator>
  <cp:lastModifiedBy>VV</cp:lastModifiedBy>
  <cp:revision>15</cp:revision>
  <dcterms:created xsi:type="dcterms:W3CDTF">2015-02-08T23:39:40Z</dcterms:created>
  <dcterms:modified xsi:type="dcterms:W3CDTF">2015-02-10T16:00:24Z</dcterms:modified>
</cp:coreProperties>
</file>